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6B4FF2-75CE-4BD4-8CC0-085750A3E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722D3CF-EA67-4372-AA85-AC54789D2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163232-D815-4133-BAD4-68DABD263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840717C-8413-417F-8B35-E1176759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9F420D-7A54-4C03-B661-779355CF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868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A3FFB-2464-490C-8A87-DA87CE725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D5BABA9-CEB9-4518-B6B1-D0ED6AC40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815139-534D-4440-B003-C3C0E6223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B65BD2F-8E3E-411C-B079-C48B2240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755DFF0-8A4F-4E39-83BB-9E19EF50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86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2ACFB53-CD08-48C9-BC93-A15160DEB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9F884A5-F0C6-4465-8453-B95C6612A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0767C85-5363-4042-92F2-D6F2B50E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294E71B-757E-48A2-BFD2-3A7C6718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F5CEED-E222-47E4-8E79-0555F6F7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270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D29A76-A1CD-43AD-A571-700EAD8CC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A077AC-E827-4C7E-B9FC-6DA21E870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0C4CDE-9C99-4CF2-9E93-E5606E4E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7E33C8-B1C6-48A3-BC2F-CB4878A5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7149B32-8A18-4550-AFB0-CF9AF715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605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326CE-790C-4368-876D-FE00F288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6525049-9B10-4E11-9F2D-5C6A085AC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74456C-8B33-4E1B-BEA2-B8B4B7C6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17F647-5DC9-4A7C-BBAA-6373B803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2ED885A-FA95-4A2E-87F4-3BE8B0DF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60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4881E-A255-485B-BB96-162D948D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C3720C0-2170-4504-937A-CBD212A8E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9D3DA2B-BD07-4147-9E7C-CFAD24FD2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D7909F8-1524-43C5-BA2B-AE352FE2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600ADFB-2DA5-44D6-9BA9-E6030061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1960A98-FD0F-4D04-9F7C-1D47DB72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37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CF623-BDD3-4B30-8B7D-B4426E13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E890800-C0A0-40AE-963B-2AA9838A7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18C36E0-F93C-4EFF-AE1B-7D80BA540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67C4BEE-FCB5-4093-99E0-78E5D56E5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33BDEF6-770E-4980-B8F5-F75101E87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40DA3A5-A170-4895-A24E-4AC233DD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9069ABC-2AA7-450F-A0C2-2E7C2FDF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923FA43-4F65-4E37-92A9-7F8D6FF05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089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F8D437-58D0-467A-B92A-97B353CF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028AF73-DD58-4D3F-99CE-B3E24C8A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F27D5B1-D2AF-4FEA-8486-9AEAF16E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086EB1E-9965-4D41-842D-7369FF11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633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67A531F-49A6-440D-B117-A5BECE8CF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3F5806E-6914-4DDB-B80E-81D9B378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2A9247E-41D8-4BBB-9515-94B1F8E4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67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02B68-0FED-4E4F-B1AA-ECB8E6A8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852258-E8C6-4F10-8305-8B68A8DEB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33DDA3D-2403-463B-BA6E-8A83AEFEC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42BFED-C624-4BCD-ACE7-3C64A3B2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E27C8F-1001-4DBC-982E-76849786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F2331A6-353B-4025-8955-482422B9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691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9AC6C-AA70-4B6D-9065-5FBB812EA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4B22AA4-61B2-44AF-A423-64DF7581C1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9FBBCEF-19F0-4695-9071-39BF15390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54243A4-FED5-4753-BD45-62F2C973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D1A73-E04C-43DD-BF44-EDE6E641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0299094-FDC1-4E19-BE07-60BD79CE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06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A285266-59DE-40C8-B4AE-86E876CB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DAD3727-F904-4194-A10F-06FAAABAC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A44C5B-40AD-4055-845E-3B7BE8866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1238A-3C04-440D-A9B9-2325534FB31D}" type="datetimeFigureOut">
              <a:rPr lang="da-DK" smtClean="0"/>
              <a:t>12-04-2022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3C02DE-F820-4A04-9AEA-AD2BC6888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9715D27-8FAB-4975-8252-F0E6A037B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58884-DA89-43FE-A072-6C7C9582617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853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>
            <a:extLst>
              <a:ext uri="{FF2B5EF4-FFF2-40B4-BE49-F238E27FC236}">
                <a16:creationId xmlns:a16="http://schemas.microsoft.com/office/drawing/2014/main" id="{B293A620-981D-4043-8221-D3704504F84B}"/>
              </a:ext>
            </a:extLst>
          </p:cNvPr>
          <p:cNvGrpSpPr/>
          <p:nvPr/>
        </p:nvGrpSpPr>
        <p:grpSpPr>
          <a:xfrm>
            <a:off x="2220686" y="1038497"/>
            <a:ext cx="3877231" cy="4781006"/>
            <a:chOff x="2220686" y="1038497"/>
            <a:chExt cx="3877231" cy="4781006"/>
          </a:xfrm>
        </p:grpSpPr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1E3D5C73-AAB0-49F2-BAF5-E0FE84BD48C6}"/>
                </a:ext>
              </a:extLst>
            </p:cNvPr>
            <p:cNvSpPr/>
            <p:nvPr/>
          </p:nvSpPr>
          <p:spPr>
            <a:xfrm>
              <a:off x="2220686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  <a:p>
              <a:pPr algn="ctr"/>
              <a:r>
                <a:rPr lang="da-DK" sz="4000" b="1" dirty="0"/>
                <a:t>ADFÆRDEN</a:t>
              </a:r>
              <a:endParaRPr lang="da-DK" sz="3600" b="1" dirty="0"/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ADF9E2A0-227D-45BE-8BF5-062B268D98A5}"/>
                </a:ext>
              </a:extLst>
            </p:cNvPr>
            <p:cNvSpPr/>
            <p:nvPr/>
          </p:nvSpPr>
          <p:spPr>
            <a:xfrm>
              <a:off x="2236988" y="1348450"/>
              <a:ext cx="3860929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a-DK" sz="3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Den ydre side </a:t>
              </a:r>
            </a:p>
            <a:p>
              <a:pPr algn="ctr"/>
              <a:r>
                <a:rPr lang="da-DK" sz="36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af barnet eller unge</a:t>
              </a:r>
              <a:endParaRPr lang="da-DK" sz="3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90C87F6D-7543-420F-92F7-694D9029BCAD}"/>
                </a:ext>
              </a:extLst>
            </p:cNvPr>
            <p:cNvSpPr/>
            <p:nvPr/>
          </p:nvSpPr>
          <p:spPr>
            <a:xfrm>
              <a:off x="2709844" y="4631105"/>
              <a:ext cx="2915222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a-DK" sz="28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LET AT OBSERVERE</a:t>
              </a:r>
            </a:p>
          </p:txBody>
        </p: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926F224-085C-4BB9-B24A-61CFC57168ED}"/>
              </a:ext>
            </a:extLst>
          </p:cNvPr>
          <p:cNvGrpSpPr/>
          <p:nvPr/>
        </p:nvGrpSpPr>
        <p:grpSpPr>
          <a:xfrm>
            <a:off x="6096000" y="1038497"/>
            <a:ext cx="3875314" cy="4781006"/>
            <a:chOff x="6096000" y="1038497"/>
            <a:chExt cx="3875314" cy="4781006"/>
          </a:xfrm>
        </p:grpSpPr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EBCF1E8D-7986-4AE6-9B14-28A4F30A51F4}"/>
                </a:ext>
              </a:extLst>
            </p:cNvPr>
            <p:cNvSpPr/>
            <p:nvPr/>
          </p:nvSpPr>
          <p:spPr>
            <a:xfrm>
              <a:off x="6096000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  <a:p>
              <a:pPr algn="ctr"/>
              <a:r>
                <a:rPr lang="da-DK" sz="4000" b="1" dirty="0"/>
                <a:t>SINDET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675E89D7-6B21-4CAE-BB8C-59022D638ED2}"/>
                </a:ext>
              </a:extLst>
            </p:cNvPr>
            <p:cNvSpPr/>
            <p:nvPr/>
          </p:nvSpPr>
          <p:spPr>
            <a:xfrm>
              <a:off x="6182171" y="1348450"/>
              <a:ext cx="3607141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a-DK" sz="3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Den indre side </a:t>
              </a:r>
            </a:p>
            <a:p>
              <a:pPr algn="ctr"/>
              <a:r>
                <a:rPr lang="da-DK" sz="36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</a:t>
              </a:r>
              <a:r>
                <a:rPr lang="da-DK" sz="3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barnet eller unge</a:t>
              </a:r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531B255-44C8-49DC-B185-716B551185BE}"/>
                </a:ext>
              </a:extLst>
            </p:cNvPr>
            <p:cNvSpPr/>
            <p:nvPr/>
          </p:nvSpPr>
          <p:spPr>
            <a:xfrm>
              <a:off x="6281823" y="4651534"/>
              <a:ext cx="355456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a-DK" sz="24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KAN IKKE SES ELLER HØRES</a:t>
              </a:r>
              <a:endParaRPr lang="da-DK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" name="Gruppe 4">
            <a:extLst>
              <a:ext uri="{FF2B5EF4-FFF2-40B4-BE49-F238E27FC236}">
                <a16:creationId xmlns:a16="http://schemas.microsoft.com/office/drawing/2014/main" id="{EAD53ACE-FD48-462E-9AFB-CE7BA8997E81}"/>
              </a:ext>
            </a:extLst>
          </p:cNvPr>
          <p:cNvGrpSpPr/>
          <p:nvPr/>
        </p:nvGrpSpPr>
        <p:grpSpPr>
          <a:xfrm>
            <a:off x="1931212" y="1038496"/>
            <a:ext cx="8040102" cy="4781007"/>
            <a:chOff x="1931212" y="1038496"/>
            <a:chExt cx="8040102" cy="4781007"/>
          </a:xfrm>
        </p:grpSpPr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42651C3-85CF-4CEE-B375-4AD5A061625C}"/>
                </a:ext>
              </a:extLst>
            </p:cNvPr>
            <p:cNvGrpSpPr/>
            <p:nvPr/>
          </p:nvGrpSpPr>
          <p:grpSpPr>
            <a:xfrm>
              <a:off x="2220686" y="1038497"/>
              <a:ext cx="7731225" cy="4781006"/>
              <a:chOff x="2220686" y="1038497"/>
              <a:chExt cx="7731225" cy="4781006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E53AB265-DE06-42EC-8F93-77EB4AE8FC28}"/>
                  </a:ext>
                </a:extLst>
              </p:cNvPr>
              <p:cNvSpPr/>
              <p:nvPr/>
            </p:nvSpPr>
            <p:spPr>
              <a:xfrm>
                <a:off x="6076597" y="1038497"/>
                <a:ext cx="3875314" cy="4781006"/>
              </a:xfrm>
              <a:prstGeom prst="rect">
                <a:avLst/>
              </a:prstGeom>
              <a:ln w="28575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  <a:p>
                <a:pPr algn="ctr"/>
                <a:endParaRPr lang="da-DK" dirty="0"/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09918CE6-D1CC-4A37-9246-939D747C482B}"/>
                  </a:ext>
                </a:extLst>
              </p:cNvPr>
              <p:cNvSpPr/>
              <p:nvPr/>
            </p:nvSpPr>
            <p:spPr>
              <a:xfrm>
                <a:off x="2220686" y="1038497"/>
                <a:ext cx="3875314" cy="4781006"/>
              </a:xfrm>
              <a:prstGeom prst="rect">
                <a:avLst/>
              </a:prstGeom>
              <a:ln w="28575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  <a:p>
                <a:pPr algn="ctr"/>
                <a:endParaRPr lang="da-DK" dirty="0"/>
              </a:p>
            </p:txBody>
          </p:sp>
        </p:grpSp>
        <p:grpSp>
          <p:nvGrpSpPr>
            <p:cNvPr id="16" name="Gruppe 15">
              <a:extLst>
                <a:ext uri="{FF2B5EF4-FFF2-40B4-BE49-F238E27FC236}">
                  <a16:creationId xmlns:a16="http://schemas.microsoft.com/office/drawing/2014/main" id="{0ED94CA9-F45A-4691-85AE-04B0C6390880}"/>
                </a:ext>
              </a:extLst>
            </p:cNvPr>
            <p:cNvGrpSpPr/>
            <p:nvPr/>
          </p:nvGrpSpPr>
          <p:grpSpPr>
            <a:xfrm>
              <a:off x="6096000" y="1038497"/>
              <a:ext cx="3875314" cy="2390503"/>
              <a:chOff x="6096000" y="1038497"/>
              <a:chExt cx="3875314" cy="2390503"/>
            </a:xfrm>
          </p:grpSpPr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24297050-C9AC-45BF-B554-8BDF487F7545}"/>
                  </a:ext>
                </a:extLst>
              </p:cNvPr>
              <p:cNvSpPr/>
              <p:nvPr/>
            </p:nvSpPr>
            <p:spPr>
              <a:xfrm>
                <a:off x="6096000" y="1038497"/>
                <a:ext cx="3875314" cy="2390503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18" name="Tankeboble: sky 17">
                <a:extLst>
                  <a:ext uri="{FF2B5EF4-FFF2-40B4-BE49-F238E27FC236}">
                    <a16:creationId xmlns:a16="http://schemas.microsoft.com/office/drawing/2014/main" id="{EA192E82-00AC-458F-86E7-9FCEF6BAC484}"/>
                  </a:ext>
                </a:extLst>
              </p:cNvPr>
              <p:cNvSpPr/>
              <p:nvPr/>
            </p:nvSpPr>
            <p:spPr>
              <a:xfrm>
                <a:off x="7079085" y="1302475"/>
                <a:ext cx="1889741" cy="1384663"/>
              </a:xfrm>
              <a:prstGeom prst="cloudCallout">
                <a:avLst>
                  <a:gd name="adj1" fmla="val 60786"/>
                  <a:gd name="adj2" fmla="val 65388"/>
                </a:avLst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dirty="0">
                    <a:solidFill>
                      <a:schemeClr val="tx1"/>
                    </a:solidFill>
                  </a:rPr>
                  <a:t>Tanker</a:t>
                </a:r>
              </a:p>
            </p:txBody>
          </p:sp>
        </p:grpSp>
        <p:grpSp>
          <p:nvGrpSpPr>
            <p:cNvPr id="19" name="Gruppe 18">
              <a:extLst>
                <a:ext uri="{FF2B5EF4-FFF2-40B4-BE49-F238E27FC236}">
                  <a16:creationId xmlns:a16="http://schemas.microsoft.com/office/drawing/2014/main" id="{7BAD2651-6862-41FE-85A8-D58C02B0E80E}"/>
                </a:ext>
              </a:extLst>
            </p:cNvPr>
            <p:cNvGrpSpPr/>
            <p:nvPr/>
          </p:nvGrpSpPr>
          <p:grpSpPr>
            <a:xfrm>
              <a:off x="6086299" y="3429000"/>
              <a:ext cx="3875314" cy="2390503"/>
              <a:chOff x="6086299" y="3429000"/>
              <a:chExt cx="3875314" cy="2390503"/>
            </a:xfrm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88C278FF-D36B-4EB2-A86F-D331B00EF59C}"/>
                  </a:ext>
                </a:extLst>
              </p:cNvPr>
              <p:cNvSpPr/>
              <p:nvPr/>
            </p:nvSpPr>
            <p:spPr>
              <a:xfrm>
                <a:off x="6086299" y="3429000"/>
                <a:ext cx="3875314" cy="239050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/>
                  <a:t>Følelser</a:t>
                </a:r>
              </a:p>
            </p:txBody>
          </p:sp>
          <p:sp>
            <p:nvSpPr>
              <p:cNvPr id="21" name="Hjerte 20">
                <a:extLst>
                  <a:ext uri="{FF2B5EF4-FFF2-40B4-BE49-F238E27FC236}">
                    <a16:creationId xmlns:a16="http://schemas.microsoft.com/office/drawing/2014/main" id="{D24F0AF1-25CB-40D7-9EAA-9348E30C575E}"/>
                  </a:ext>
                </a:extLst>
              </p:cNvPr>
              <p:cNvSpPr/>
              <p:nvPr/>
            </p:nvSpPr>
            <p:spPr>
              <a:xfrm>
                <a:off x="7398122" y="4109902"/>
                <a:ext cx="1406244" cy="1180556"/>
              </a:xfrm>
              <a:prstGeom prst="heart">
                <a:avLst/>
              </a:prstGeom>
              <a:solidFill>
                <a:srgbClr val="FF0000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dirty="0"/>
                  <a:t>Følelser</a:t>
                </a:r>
              </a:p>
            </p:txBody>
          </p: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D562B3E8-FB05-409D-97EB-F2D09B3C3276}"/>
                </a:ext>
              </a:extLst>
            </p:cNvPr>
            <p:cNvGrpSpPr/>
            <p:nvPr/>
          </p:nvGrpSpPr>
          <p:grpSpPr>
            <a:xfrm>
              <a:off x="1931212" y="3428999"/>
              <a:ext cx="4419409" cy="2390503"/>
              <a:chOff x="1931212" y="3428999"/>
              <a:chExt cx="4419409" cy="2390503"/>
            </a:xfrm>
          </p:grpSpPr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0BE7152-C829-4DC7-BC76-47CCEE5941AE}"/>
                  </a:ext>
                </a:extLst>
              </p:cNvPr>
              <p:cNvSpPr/>
              <p:nvPr/>
            </p:nvSpPr>
            <p:spPr>
              <a:xfrm>
                <a:off x="2210985" y="3428999"/>
                <a:ext cx="3875314" cy="239050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pic>
            <p:nvPicPr>
              <p:cNvPr id="24" name="Billede 23">
                <a:extLst>
                  <a:ext uri="{FF2B5EF4-FFF2-40B4-BE49-F238E27FC236}">
                    <a16:creationId xmlns:a16="http://schemas.microsoft.com/office/drawing/2014/main" id="{F6250750-1968-485B-B4FC-69039F9DBB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31212" y="3485173"/>
                <a:ext cx="4419409" cy="2039727"/>
              </a:xfrm>
              <a:prstGeom prst="rect">
                <a:avLst/>
              </a:prstGeom>
            </p:spPr>
          </p:pic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747E8DB-8A4C-4C8F-AD8C-EA734B11C690}"/>
                  </a:ext>
                </a:extLst>
              </p:cNvPr>
              <p:cNvSpPr/>
              <p:nvPr/>
            </p:nvSpPr>
            <p:spPr>
              <a:xfrm>
                <a:off x="3478791" y="4035878"/>
                <a:ext cx="1320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a-DK" dirty="0">
                    <a:solidFill>
                      <a:schemeClr val="bg1"/>
                    </a:solidFill>
                  </a:rPr>
                  <a:t>Kropsudtryk</a:t>
                </a:r>
              </a:p>
            </p:txBody>
          </p:sp>
        </p:grpSp>
        <p:grpSp>
          <p:nvGrpSpPr>
            <p:cNvPr id="26" name="Gruppe 25">
              <a:extLst>
                <a:ext uri="{FF2B5EF4-FFF2-40B4-BE49-F238E27FC236}">
                  <a16:creationId xmlns:a16="http://schemas.microsoft.com/office/drawing/2014/main" id="{B96E9E97-9366-4527-911C-E074BDE7C624}"/>
                </a:ext>
              </a:extLst>
            </p:cNvPr>
            <p:cNvGrpSpPr/>
            <p:nvPr/>
          </p:nvGrpSpPr>
          <p:grpSpPr>
            <a:xfrm>
              <a:off x="2201283" y="1038496"/>
              <a:ext cx="3875314" cy="2390503"/>
              <a:chOff x="2201283" y="1038496"/>
              <a:chExt cx="3875314" cy="2390503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C3C90CE-7DEA-4B7F-8172-A54BC98A5420}"/>
                  </a:ext>
                </a:extLst>
              </p:cNvPr>
              <p:cNvSpPr/>
              <p:nvPr/>
            </p:nvSpPr>
            <p:spPr>
              <a:xfrm>
                <a:off x="2201283" y="1038496"/>
                <a:ext cx="3875314" cy="2390503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28" name="Taleboble: oval 27">
                <a:extLst>
                  <a:ext uri="{FF2B5EF4-FFF2-40B4-BE49-F238E27FC236}">
                    <a16:creationId xmlns:a16="http://schemas.microsoft.com/office/drawing/2014/main" id="{4C607DBF-D1D1-44D3-AA8A-A1DD53306022}"/>
                  </a:ext>
                </a:extLst>
              </p:cNvPr>
              <p:cNvSpPr/>
              <p:nvPr/>
            </p:nvSpPr>
            <p:spPr>
              <a:xfrm>
                <a:off x="3184778" y="1357991"/>
                <a:ext cx="1609100" cy="1489711"/>
              </a:xfrm>
              <a:prstGeom prst="wedgeEllipseCallout">
                <a:avLst>
                  <a:gd name="adj1" fmla="val -65754"/>
                  <a:gd name="adj2" fmla="val 53146"/>
                </a:avLst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dirty="0"/>
                  <a:t>Ord og sætninger</a:t>
                </a:r>
              </a:p>
            </p:txBody>
          </p:sp>
        </p:grpSp>
      </p:grpSp>
      <p:cxnSp>
        <p:nvCxnSpPr>
          <p:cNvPr id="29" name="Lige forbindelse 28">
            <a:extLst>
              <a:ext uri="{FF2B5EF4-FFF2-40B4-BE49-F238E27FC236}">
                <a16:creationId xmlns:a16="http://schemas.microsoft.com/office/drawing/2014/main" id="{3BDAA617-4415-4DE9-9DAE-468F75506977}"/>
              </a:ext>
            </a:extLst>
          </p:cNvPr>
          <p:cNvCxnSpPr>
            <a:cxnSpLocks/>
          </p:cNvCxnSpPr>
          <p:nvPr/>
        </p:nvCxnSpPr>
        <p:spPr>
          <a:xfrm flipH="1">
            <a:off x="6076597" y="571500"/>
            <a:ext cx="9702" cy="5876925"/>
          </a:xfrm>
          <a:prstGeom prst="line">
            <a:avLst/>
          </a:prstGeom>
          <a:ln w="12382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felt 31">
            <a:extLst>
              <a:ext uri="{FF2B5EF4-FFF2-40B4-BE49-F238E27FC236}">
                <a16:creationId xmlns:a16="http://schemas.microsoft.com/office/drawing/2014/main" id="{7C565E55-7D0F-4D29-A0BA-00A896472DD5}"/>
              </a:ext>
            </a:extLst>
          </p:cNvPr>
          <p:cNvSpPr txBox="1"/>
          <p:nvPr/>
        </p:nvSpPr>
        <p:spPr>
          <a:xfrm>
            <a:off x="438131" y="251000"/>
            <a:ext cx="454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forskellige sider plus 4 forskellige perspektiver</a:t>
            </a:r>
          </a:p>
        </p:txBody>
      </p:sp>
    </p:spTree>
    <p:extLst>
      <p:ext uri="{BB962C8B-B14F-4D97-AF65-F5344CB8AC3E}">
        <p14:creationId xmlns:p14="http://schemas.microsoft.com/office/powerpoint/2010/main" val="365272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>
            <a:extLst>
              <a:ext uri="{FF2B5EF4-FFF2-40B4-BE49-F238E27FC236}">
                <a16:creationId xmlns:a16="http://schemas.microsoft.com/office/drawing/2014/main" id="{BF0448EC-A022-493A-8293-7F8E377FB5AC}"/>
              </a:ext>
            </a:extLst>
          </p:cNvPr>
          <p:cNvGrpSpPr/>
          <p:nvPr/>
        </p:nvGrpSpPr>
        <p:grpSpPr>
          <a:xfrm>
            <a:off x="2220686" y="1038497"/>
            <a:ext cx="7731225" cy="4781006"/>
            <a:chOff x="2220686" y="1038497"/>
            <a:chExt cx="7731225" cy="4781006"/>
          </a:xfrm>
        </p:grpSpPr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EBCF1E8D-7986-4AE6-9B14-28A4F30A51F4}"/>
                </a:ext>
              </a:extLst>
            </p:cNvPr>
            <p:cNvSpPr/>
            <p:nvPr/>
          </p:nvSpPr>
          <p:spPr>
            <a:xfrm>
              <a:off x="6076597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</p:txBody>
        </p: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1E3D5C73-AAB0-49F2-BAF5-E0FE84BD48C6}"/>
                </a:ext>
              </a:extLst>
            </p:cNvPr>
            <p:cNvSpPr/>
            <p:nvPr/>
          </p:nvSpPr>
          <p:spPr>
            <a:xfrm>
              <a:off x="2220686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</p:txBody>
        </p:sp>
      </p:grp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D3C2E1B9-5897-4728-B587-FE88C6C2C186}"/>
              </a:ext>
            </a:extLst>
          </p:cNvPr>
          <p:cNvGrpSpPr/>
          <p:nvPr/>
        </p:nvGrpSpPr>
        <p:grpSpPr>
          <a:xfrm>
            <a:off x="6096000" y="1038497"/>
            <a:ext cx="3875314" cy="2390503"/>
            <a:chOff x="6096000" y="1038497"/>
            <a:chExt cx="3875314" cy="2390503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A34DDAA4-998B-4100-81F4-93A6581F4F35}"/>
                </a:ext>
              </a:extLst>
            </p:cNvPr>
            <p:cNvSpPr/>
            <p:nvPr/>
          </p:nvSpPr>
          <p:spPr>
            <a:xfrm>
              <a:off x="6096000" y="1038497"/>
              <a:ext cx="3875314" cy="239050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1" name="Tankeboble: sky 10">
              <a:extLst>
                <a:ext uri="{FF2B5EF4-FFF2-40B4-BE49-F238E27FC236}">
                  <a16:creationId xmlns:a16="http://schemas.microsoft.com/office/drawing/2014/main" id="{4BFBA95D-5EA6-454B-B7EE-9B3C3470AE79}"/>
                </a:ext>
              </a:extLst>
            </p:cNvPr>
            <p:cNvSpPr/>
            <p:nvPr/>
          </p:nvSpPr>
          <p:spPr>
            <a:xfrm>
              <a:off x="7079085" y="1302475"/>
              <a:ext cx="1889741" cy="1384663"/>
            </a:xfrm>
            <a:prstGeom prst="cloudCallout">
              <a:avLst>
                <a:gd name="adj1" fmla="val 60786"/>
                <a:gd name="adj2" fmla="val 65388"/>
              </a:avLst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>
                  <a:solidFill>
                    <a:schemeClr val="tx1"/>
                  </a:solidFill>
                </a:rPr>
                <a:t>Tanker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F38ABE25-834F-4867-BF15-C2340735E5E6}"/>
              </a:ext>
            </a:extLst>
          </p:cNvPr>
          <p:cNvGrpSpPr/>
          <p:nvPr/>
        </p:nvGrpSpPr>
        <p:grpSpPr>
          <a:xfrm>
            <a:off x="6086299" y="3429000"/>
            <a:ext cx="3875314" cy="2390503"/>
            <a:chOff x="6086299" y="3429000"/>
            <a:chExt cx="3875314" cy="2390503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294B745-4A53-40FA-A5AE-2D3FE05157C5}"/>
                </a:ext>
              </a:extLst>
            </p:cNvPr>
            <p:cNvSpPr/>
            <p:nvPr/>
          </p:nvSpPr>
          <p:spPr>
            <a:xfrm>
              <a:off x="6086299" y="3429000"/>
              <a:ext cx="3875314" cy="2390503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/>
                <a:t>Følelser</a:t>
              </a:r>
            </a:p>
          </p:txBody>
        </p:sp>
        <p:sp>
          <p:nvSpPr>
            <p:cNvPr id="13" name="Hjerte 12">
              <a:extLst>
                <a:ext uri="{FF2B5EF4-FFF2-40B4-BE49-F238E27FC236}">
                  <a16:creationId xmlns:a16="http://schemas.microsoft.com/office/drawing/2014/main" id="{E65632C2-F9C2-4DCA-BCF1-5A0F864D2B68}"/>
                </a:ext>
              </a:extLst>
            </p:cNvPr>
            <p:cNvSpPr/>
            <p:nvPr/>
          </p:nvSpPr>
          <p:spPr>
            <a:xfrm>
              <a:off x="7398122" y="4109902"/>
              <a:ext cx="1406244" cy="1180556"/>
            </a:xfrm>
            <a:prstGeom prst="heart">
              <a:avLst/>
            </a:prstGeom>
            <a:solidFill>
              <a:srgbClr val="FF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/>
                <a:t>Følelser</a:t>
              </a:r>
            </a:p>
          </p:txBody>
        </p:sp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7CDE8DAB-D7C3-4027-9A24-F88BE47DEF45}"/>
              </a:ext>
            </a:extLst>
          </p:cNvPr>
          <p:cNvGrpSpPr/>
          <p:nvPr/>
        </p:nvGrpSpPr>
        <p:grpSpPr>
          <a:xfrm>
            <a:off x="1931212" y="3428999"/>
            <a:ext cx="4419409" cy="2390503"/>
            <a:chOff x="1931212" y="3428999"/>
            <a:chExt cx="4419409" cy="239050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72C2FD71-DD06-4BF2-8719-A9B4B2F37543}"/>
                </a:ext>
              </a:extLst>
            </p:cNvPr>
            <p:cNvSpPr/>
            <p:nvPr/>
          </p:nvSpPr>
          <p:spPr>
            <a:xfrm>
              <a:off x="2210985" y="3428999"/>
              <a:ext cx="3875314" cy="239050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8A064B0D-ADC9-49B4-BEE0-9265B24F7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1212" y="3485173"/>
              <a:ext cx="4419409" cy="2039727"/>
            </a:xfrm>
            <a:prstGeom prst="rect">
              <a:avLst/>
            </a:prstGeom>
          </p:spPr>
        </p:pic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198907B5-7255-4487-AB10-E4A2F15A2D4E}"/>
                </a:ext>
              </a:extLst>
            </p:cNvPr>
            <p:cNvSpPr/>
            <p:nvPr/>
          </p:nvSpPr>
          <p:spPr>
            <a:xfrm>
              <a:off x="3478791" y="4035878"/>
              <a:ext cx="13202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a-DK" dirty="0">
                  <a:solidFill>
                    <a:schemeClr val="bg1"/>
                  </a:solidFill>
                </a:rPr>
                <a:t>Kropsudtryk</a:t>
              </a:r>
            </a:p>
          </p:txBody>
        </p:sp>
      </p:grp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DD73C9F7-6206-4187-A2F5-3B5FF0AEA964}"/>
              </a:ext>
            </a:extLst>
          </p:cNvPr>
          <p:cNvGrpSpPr/>
          <p:nvPr/>
        </p:nvGrpSpPr>
        <p:grpSpPr>
          <a:xfrm>
            <a:off x="2201283" y="1038496"/>
            <a:ext cx="3875314" cy="2390503"/>
            <a:chOff x="2201283" y="1038496"/>
            <a:chExt cx="3875314" cy="2390503"/>
          </a:xfrm>
        </p:grpSpPr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706FA64D-0AF0-428D-B840-44E34B078BDE}"/>
                </a:ext>
              </a:extLst>
            </p:cNvPr>
            <p:cNvSpPr/>
            <p:nvPr/>
          </p:nvSpPr>
          <p:spPr>
            <a:xfrm>
              <a:off x="2201283" y="1038496"/>
              <a:ext cx="3875314" cy="2390503"/>
            </a:xfrm>
            <a:prstGeom prst="rect">
              <a:avLst/>
            </a:prstGeom>
            <a:solidFill>
              <a:srgbClr val="7030A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" name="Taleboble: oval 23">
              <a:extLst>
                <a:ext uri="{FF2B5EF4-FFF2-40B4-BE49-F238E27FC236}">
                  <a16:creationId xmlns:a16="http://schemas.microsoft.com/office/drawing/2014/main" id="{1EA5B2BF-FF1A-449B-9136-989002ACC46D}"/>
                </a:ext>
              </a:extLst>
            </p:cNvPr>
            <p:cNvSpPr/>
            <p:nvPr/>
          </p:nvSpPr>
          <p:spPr>
            <a:xfrm>
              <a:off x="3184778" y="1357991"/>
              <a:ext cx="1609100" cy="1489711"/>
            </a:xfrm>
            <a:prstGeom prst="wedgeEllipseCallout">
              <a:avLst>
                <a:gd name="adj1" fmla="val -65754"/>
                <a:gd name="adj2" fmla="val 53146"/>
              </a:avLst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/>
                <a:t>Ord og sætninger</a:t>
              </a:r>
            </a:p>
          </p:txBody>
        </p:sp>
      </p:grpSp>
      <p:sp>
        <p:nvSpPr>
          <p:cNvPr id="3" name="Rektangel 2">
            <a:extLst>
              <a:ext uri="{FF2B5EF4-FFF2-40B4-BE49-F238E27FC236}">
                <a16:creationId xmlns:a16="http://schemas.microsoft.com/office/drawing/2014/main" id="{767662F3-D2E4-48B1-8C6C-A1665FA7966B}"/>
              </a:ext>
            </a:extLst>
          </p:cNvPr>
          <p:cNvSpPr/>
          <p:nvPr/>
        </p:nvSpPr>
        <p:spPr>
          <a:xfrm>
            <a:off x="80730" y="254426"/>
            <a:ext cx="110775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 eksempel på et barn eller ung i skolen som det forsøgsvis kunne se ud:</a:t>
            </a:r>
            <a:endParaRPr lang="da-D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aleboble: oval 5">
            <a:extLst>
              <a:ext uri="{FF2B5EF4-FFF2-40B4-BE49-F238E27FC236}">
                <a16:creationId xmlns:a16="http://schemas.microsoft.com/office/drawing/2014/main" id="{AEE3B4B1-87D3-4AEB-A880-6FE4B9D87141}"/>
              </a:ext>
            </a:extLst>
          </p:cNvPr>
          <p:cNvSpPr/>
          <p:nvPr/>
        </p:nvSpPr>
        <p:spPr>
          <a:xfrm>
            <a:off x="538479" y="1357991"/>
            <a:ext cx="1624589" cy="1574800"/>
          </a:xfrm>
          <a:prstGeom prst="wedgeEllipseCallout">
            <a:avLst>
              <a:gd name="adj1" fmla="val -75792"/>
              <a:gd name="adj2" fmla="val 5475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”FUCK DIG”</a:t>
            </a:r>
          </a:p>
        </p:txBody>
      </p:sp>
      <p:grpSp>
        <p:nvGrpSpPr>
          <p:cNvPr id="44" name="Gruppe 43">
            <a:extLst>
              <a:ext uri="{FF2B5EF4-FFF2-40B4-BE49-F238E27FC236}">
                <a16:creationId xmlns:a16="http://schemas.microsoft.com/office/drawing/2014/main" id="{BBDD369D-251A-4F02-A6DE-6CF9CC391644}"/>
              </a:ext>
            </a:extLst>
          </p:cNvPr>
          <p:cNvGrpSpPr/>
          <p:nvPr/>
        </p:nvGrpSpPr>
        <p:grpSpPr>
          <a:xfrm>
            <a:off x="317909" y="3962400"/>
            <a:ext cx="1845159" cy="1328058"/>
            <a:chOff x="317909" y="3962400"/>
            <a:chExt cx="1845159" cy="1328058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03F0FBB1-A295-420F-9D61-15AA86D98B10}"/>
                </a:ext>
              </a:extLst>
            </p:cNvPr>
            <p:cNvSpPr/>
            <p:nvPr/>
          </p:nvSpPr>
          <p:spPr>
            <a:xfrm>
              <a:off x="317909" y="3962400"/>
              <a:ext cx="1845159" cy="1328058"/>
            </a:xfrm>
            <a:prstGeom prst="rect">
              <a:avLst/>
            </a:prstGeom>
            <a:grp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pic>
          <p:nvPicPr>
            <p:cNvPr id="16" name="Billede 15">
              <a:extLst>
                <a:ext uri="{FF2B5EF4-FFF2-40B4-BE49-F238E27FC236}">
                  <a16:creationId xmlns:a16="http://schemas.microsoft.com/office/drawing/2014/main" id="{8B3EB16C-7399-447D-A33B-8988ED7C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924" y="4125741"/>
              <a:ext cx="1516380" cy="1010920"/>
            </a:xfrm>
            <a:prstGeom prst="rect">
              <a:avLst/>
            </a:prstGeom>
            <a:grp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pic>
      </p:grpSp>
      <p:sp>
        <p:nvSpPr>
          <p:cNvPr id="17" name="Tankeboble: sky 16">
            <a:extLst>
              <a:ext uri="{FF2B5EF4-FFF2-40B4-BE49-F238E27FC236}">
                <a16:creationId xmlns:a16="http://schemas.microsoft.com/office/drawing/2014/main" id="{4E929A24-734C-4CD0-925E-4DEBB2B96C5E}"/>
              </a:ext>
            </a:extLst>
          </p:cNvPr>
          <p:cNvSpPr/>
          <p:nvPr/>
        </p:nvSpPr>
        <p:spPr>
          <a:xfrm>
            <a:off x="10330260" y="1130270"/>
            <a:ext cx="1656080" cy="1508578"/>
          </a:xfrm>
          <a:prstGeom prst="cloudCallout">
            <a:avLst>
              <a:gd name="adj1" fmla="val -40505"/>
              <a:gd name="adj2" fmla="val 80367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accent1">
                    <a:lumMod val="75000"/>
                  </a:schemeClr>
                </a:solidFill>
              </a:rPr>
              <a:t>”Bare der ik er nogen der ser hvor bange jeg er for nederlag!”</a:t>
            </a:r>
          </a:p>
        </p:txBody>
      </p:sp>
      <p:sp>
        <p:nvSpPr>
          <p:cNvPr id="18" name="Hjerte 17">
            <a:extLst>
              <a:ext uri="{FF2B5EF4-FFF2-40B4-BE49-F238E27FC236}">
                <a16:creationId xmlns:a16="http://schemas.microsoft.com/office/drawing/2014/main" id="{8F9D12CA-7E48-43BD-B45E-34A1A4BB4637}"/>
              </a:ext>
            </a:extLst>
          </p:cNvPr>
          <p:cNvSpPr/>
          <p:nvPr/>
        </p:nvSpPr>
        <p:spPr>
          <a:xfrm>
            <a:off x="10309162" y="4035878"/>
            <a:ext cx="1627800" cy="1508578"/>
          </a:xfrm>
          <a:prstGeom prst="hear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  <a:p>
            <a:pPr algn="ctr"/>
            <a:r>
              <a:rPr lang="da-DK" sz="1400" dirty="0">
                <a:solidFill>
                  <a:schemeClr val="accent1">
                    <a:lumMod val="75000"/>
                  </a:schemeClr>
                </a:solidFill>
              </a:rPr>
              <a:t>Følelser af skuffelse, ensomhed</a:t>
            </a:r>
          </a:p>
          <a:p>
            <a:pPr algn="ctr"/>
            <a:r>
              <a:rPr lang="da-DK" sz="1400" dirty="0">
                <a:solidFill>
                  <a:schemeClr val="accent1">
                    <a:lumMod val="75000"/>
                  </a:schemeClr>
                </a:solidFill>
              </a:rPr>
              <a:t>og vrede</a:t>
            </a:r>
          </a:p>
        </p:txBody>
      </p: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3C552825-0F82-4B66-9CDD-75720079EF0C}"/>
              </a:ext>
            </a:extLst>
          </p:cNvPr>
          <p:cNvCxnSpPr>
            <a:cxnSpLocks/>
          </p:cNvCxnSpPr>
          <p:nvPr/>
        </p:nvCxnSpPr>
        <p:spPr>
          <a:xfrm>
            <a:off x="1686560" y="2847702"/>
            <a:ext cx="656056" cy="327877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9657FA05-C7C0-4C07-A80F-56B61D238959}"/>
              </a:ext>
            </a:extLst>
          </p:cNvPr>
          <p:cNvCxnSpPr>
            <a:cxnSpLocks/>
          </p:cNvCxnSpPr>
          <p:nvPr/>
        </p:nvCxnSpPr>
        <p:spPr>
          <a:xfrm>
            <a:off x="1053738" y="5374640"/>
            <a:ext cx="912327" cy="78773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C40394FC-F0D3-46A4-9BD6-A90D498AB0CD}"/>
              </a:ext>
            </a:extLst>
          </p:cNvPr>
          <p:cNvCxnSpPr>
            <a:cxnSpLocks/>
          </p:cNvCxnSpPr>
          <p:nvPr/>
        </p:nvCxnSpPr>
        <p:spPr>
          <a:xfrm flipH="1">
            <a:off x="9971314" y="2687138"/>
            <a:ext cx="1186986" cy="343934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D678805B-0B01-4C1E-930D-837E71747DC3}"/>
              </a:ext>
            </a:extLst>
          </p:cNvPr>
          <p:cNvCxnSpPr>
            <a:cxnSpLocks/>
          </p:cNvCxnSpPr>
          <p:nvPr/>
        </p:nvCxnSpPr>
        <p:spPr>
          <a:xfrm flipH="1">
            <a:off x="10972800" y="5641037"/>
            <a:ext cx="84053" cy="30610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felt 36">
            <a:extLst>
              <a:ext uri="{FF2B5EF4-FFF2-40B4-BE49-F238E27FC236}">
                <a16:creationId xmlns:a16="http://schemas.microsoft.com/office/drawing/2014/main" id="{1BF88ABE-0E96-4826-BD53-FE46F44AF373}"/>
              </a:ext>
            </a:extLst>
          </p:cNvPr>
          <p:cNvSpPr txBox="1"/>
          <p:nvPr/>
        </p:nvSpPr>
        <p:spPr>
          <a:xfrm>
            <a:off x="1463040" y="6126480"/>
            <a:ext cx="281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Observerbare </a:t>
            </a:r>
            <a:r>
              <a:rPr lang="da-DK" dirty="0" err="1"/>
              <a:t>let-tilgængelige</a:t>
            </a:r>
            <a:r>
              <a:rPr lang="da-DK" dirty="0"/>
              <a:t> data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CA954F44-BBE3-488F-96EE-19024C87246A}"/>
              </a:ext>
            </a:extLst>
          </p:cNvPr>
          <p:cNvSpPr txBox="1"/>
          <p:nvPr/>
        </p:nvSpPr>
        <p:spPr>
          <a:xfrm>
            <a:off x="7676185" y="6087382"/>
            <a:ext cx="414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Kræver en ikke-dømmende og undrende</a:t>
            </a:r>
          </a:p>
          <a:p>
            <a:r>
              <a:rPr lang="da-DK" dirty="0"/>
              <a:t>tilgang for at blive klogere på (Tillid og tid)</a:t>
            </a:r>
          </a:p>
        </p:txBody>
      </p: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B2298D83-03DB-4D01-9D47-C768817706DA}"/>
              </a:ext>
            </a:extLst>
          </p:cNvPr>
          <p:cNvCxnSpPr>
            <a:cxnSpLocks/>
          </p:cNvCxnSpPr>
          <p:nvPr/>
        </p:nvCxnSpPr>
        <p:spPr>
          <a:xfrm flipH="1">
            <a:off x="6034782" y="726649"/>
            <a:ext cx="9702" cy="5876925"/>
          </a:xfrm>
          <a:prstGeom prst="line">
            <a:avLst/>
          </a:prstGeom>
          <a:ln w="12382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37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>
            <a:extLst>
              <a:ext uri="{FF2B5EF4-FFF2-40B4-BE49-F238E27FC236}">
                <a16:creationId xmlns:a16="http://schemas.microsoft.com/office/drawing/2014/main" id="{BF0448EC-A022-493A-8293-7F8E377FB5AC}"/>
              </a:ext>
            </a:extLst>
          </p:cNvPr>
          <p:cNvGrpSpPr/>
          <p:nvPr/>
        </p:nvGrpSpPr>
        <p:grpSpPr>
          <a:xfrm>
            <a:off x="2220686" y="1038497"/>
            <a:ext cx="7731225" cy="4781006"/>
            <a:chOff x="2220686" y="1038497"/>
            <a:chExt cx="7731225" cy="4781006"/>
          </a:xfrm>
        </p:grpSpPr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EBCF1E8D-7986-4AE6-9B14-28A4F30A51F4}"/>
                </a:ext>
              </a:extLst>
            </p:cNvPr>
            <p:cNvSpPr/>
            <p:nvPr/>
          </p:nvSpPr>
          <p:spPr>
            <a:xfrm>
              <a:off x="6076597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</p:txBody>
        </p: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1E3D5C73-AAB0-49F2-BAF5-E0FE84BD48C6}"/>
                </a:ext>
              </a:extLst>
            </p:cNvPr>
            <p:cNvSpPr/>
            <p:nvPr/>
          </p:nvSpPr>
          <p:spPr>
            <a:xfrm>
              <a:off x="2220686" y="1038497"/>
              <a:ext cx="3875314" cy="4781006"/>
            </a:xfrm>
            <a:prstGeom prst="rect">
              <a:avLst/>
            </a:prstGeom>
            <a:ln w="28575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  <a:p>
              <a:pPr algn="ctr"/>
              <a:endParaRPr lang="da-DK" dirty="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A34DDAA4-998B-4100-81F4-93A6581F4F35}"/>
              </a:ext>
            </a:extLst>
          </p:cNvPr>
          <p:cNvSpPr/>
          <p:nvPr/>
        </p:nvSpPr>
        <p:spPr>
          <a:xfrm>
            <a:off x="6096000" y="1038497"/>
            <a:ext cx="3875314" cy="23905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ankeboble: sky 10">
            <a:extLst>
              <a:ext uri="{FF2B5EF4-FFF2-40B4-BE49-F238E27FC236}">
                <a16:creationId xmlns:a16="http://schemas.microsoft.com/office/drawing/2014/main" id="{4BFBA95D-5EA6-454B-B7EE-9B3C3470AE79}"/>
              </a:ext>
            </a:extLst>
          </p:cNvPr>
          <p:cNvSpPr/>
          <p:nvPr/>
        </p:nvSpPr>
        <p:spPr>
          <a:xfrm>
            <a:off x="8809718" y="1124713"/>
            <a:ext cx="991775" cy="739357"/>
          </a:xfrm>
          <a:prstGeom prst="cloudCallout">
            <a:avLst>
              <a:gd name="adj1" fmla="val 54640"/>
              <a:gd name="adj2" fmla="val 55965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900" dirty="0">
                <a:solidFill>
                  <a:schemeClr val="tx1"/>
                </a:solidFill>
              </a:rPr>
              <a:t>Tanker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294B745-4A53-40FA-A5AE-2D3FE05157C5}"/>
              </a:ext>
            </a:extLst>
          </p:cNvPr>
          <p:cNvSpPr/>
          <p:nvPr/>
        </p:nvSpPr>
        <p:spPr>
          <a:xfrm>
            <a:off x="6086299" y="3429000"/>
            <a:ext cx="3875314" cy="23905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Hjerte 12">
            <a:extLst>
              <a:ext uri="{FF2B5EF4-FFF2-40B4-BE49-F238E27FC236}">
                <a16:creationId xmlns:a16="http://schemas.microsoft.com/office/drawing/2014/main" id="{E65632C2-F9C2-4DCA-BCF1-5A0F864D2B68}"/>
              </a:ext>
            </a:extLst>
          </p:cNvPr>
          <p:cNvSpPr/>
          <p:nvPr/>
        </p:nvSpPr>
        <p:spPr>
          <a:xfrm>
            <a:off x="9026712" y="5086956"/>
            <a:ext cx="836023" cy="646331"/>
          </a:xfrm>
          <a:prstGeom prst="hear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900" dirty="0"/>
              <a:t>Følelser</a:t>
            </a:r>
            <a:endParaRPr lang="da-DK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2C2FD71-DD06-4BF2-8719-A9B4B2F37543}"/>
              </a:ext>
            </a:extLst>
          </p:cNvPr>
          <p:cNvSpPr/>
          <p:nvPr/>
        </p:nvSpPr>
        <p:spPr>
          <a:xfrm>
            <a:off x="2210985" y="3428999"/>
            <a:ext cx="3875314" cy="23905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8A064B0D-ADC9-49B4-BEE0-9265B24F7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571" y="4842957"/>
            <a:ext cx="1803527" cy="832397"/>
          </a:xfrm>
          <a:prstGeom prst="rect">
            <a:avLst/>
          </a:prstGeom>
        </p:spPr>
      </p:pic>
      <p:sp>
        <p:nvSpPr>
          <p:cNvPr id="22" name="Rektangel 21">
            <a:extLst>
              <a:ext uri="{FF2B5EF4-FFF2-40B4-BE49-F238E27FC236}">
                <a16:creationId xmlns:a16="http://schemas.microsoft.com/office/drawing/2014/main" id="{198907B5-7255-4487-AB10-E4A2F15A2D4E}"/>
              </a:ext>
            </a:extLst>
          </p:cNvPr>
          <p:cNvSpPr/>
          <p:nvPr/>
        </p:nvSpPr>
        <p:spPr>
          <a:xfrm>
            <a:off x="2398649" y="5588671"/>
            <a:ext cx="7569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900" dirty="0"/>
              <a:t>Kropsudtryk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706FA64D-0AF0-428D-B840-44E34B078BDE}"/>
              </a:ext>
            </a:extLst>
          </p:cNvPr>
          <p:cNvSpPr/>
          <p:nvPr/>
        </p:nvSpPr>
        <p:spPr>
          <a:xfrm>
            <a:off x="2201283" y="1038496"/>
            <a:ext cx="3875314" cy="23905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Taleboble: oval 23">
            <a:extLst>
              <a:ext uri="{FF2B5EF4-FFF2-40B4-BE49-F238E27FC236}">
                <a16:creationId xmlns:a16="http://schemas.microsoft.com/office/drawing/2014/main" id="{1EA5B2BF-FF1A-449B-9136-989002ACC46D}"/>
              </a:ext>
            </a:extLst>
          </p:cNvPr>
          <p:cNvSpPr/>
          <p:nvPr/>
        </p:nvSpPr>
        <p:spPr>
          <a:xfrm>
            <a:off x="2438399" y="1118501"/>
            <a:ext cx="962107" cy="923331"/>
          </a:xfrm>
          <a:prstGeom prst="wedgeEllipseCallout">
            <a:avLst>
              <a:gd name="adj1" fmla="val -65754"/>
              <a:gd name="adj2" fmla="val 5314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900" dirty="0">
                <a:solidFill>
                  <a:schemeClr val="tx1"/>
                </a:solidFill>
              </a:rPr>
              <a:t>Ord og sætninger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AB18EA1-35AB-49FE-AA90-B8711E5969A6}"/>
              </a:ext>
            </a:extLst>
          </p:cNvPr>
          <p:cNvSpPr/>
          <p:nvPr/>
        </p:nvSpPr>
        <p:spPr>
          <a:xfrm>
            <a:off x="11469950" y="6500596"/>
            <a:ext cx="625492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 print</a:t>
            </a:r>
            <a:endParaRPr lang="da-DK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02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114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Office-tema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Udvidet Empatikort</dc:title>
  <dc:creator>Jens L</dc:creator>
  <cp:lastModifiedBy>Jens L</cp:lastModifiedBy>
  <cp:revision>22</cp:revision>
  <dcterms:created xsi:type="dcterms:W3CDTF">2020-02-19T12:22:37Z</dcterms:created>
  <dcterms:modified xsi:type="dcterms:W3CDTF">2022-04-12T08:51:37Z</dcterms:modified>
</cp:coreProperties>
</file>